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2568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2E15E-3D38-4273-B921-0BA25A42D2E3}" type="datetimeFigureOut">
              <a:rPr lang="nl-NL" smtClean="0"/>
              <a:pPr/>
              <a:t>12-8-2026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0A192-1CB2-4383-A13B-6A10650C4E0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al 22"/>
          <p:cNvSpPr/>
          <p:nvPr/>
        </p:nvSpPr>
        <p:spPr>
          <a:xfrm>
            <a:off x="5210992" y="4275304"/>
            <a:ext cx="1227989" cy="1232800"/>
          </a:xfrm>
          <a:prstGeom prst="ellipse">
            <a:avLst/>
          </a:prstGeom>
          <a:solidFill>
            <a:srgbClr val="D9A259"/>
          </a:solidFill>
          <a:ln w="38100">
            <a:solidFill>
              <a:srgbClr val="D9A2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D9A259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0" y="0"/>
            <a:ext cx="6858000" cy="1043607"/>
          </a:xfrm>
          <a:prstGeom prst="rect">
            <a:avLst/>
          </a:prstGeom>
          <a:solidFill>
            <a:srgbClr val="D9A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-27384" y="-36512"/>
            <a:ext cx="6858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bg1"/>
                </a:solidFill>
                <a:latin typeface="Corbel" pitchFamily="34" charset="0"/>
              </a:rPr>
              <a:t> </a:t>
            </a:r>
            <a:r>
              <a:rPr lang="nl-NL" sz="3200" b="1" dirty="0">
                <a:solidFill>
                  <a:schemeClr val="bg1"/>
                </a:solidFill>
                <a:latin typeface="Corbel" pitchFamily="34" charset="0"/>
              </a:rPr>
              <a:t>Gewoon even genieten bij           Snack-eethuis de stoven</a:t>
            </a:r>
          </a:p>
          <a:p>
            <a:r>
              <a:rPr lang="nl-NL" sz="1000" b="1" dirty="0">
                <a:solidFill>
                  <a:schemeClr val="bg1"/>
                </a:solidFill>
                <a:latin typeface="Corbel" pitchFamily="34" charset="0"/>
              </a:rPr>
              <a:t>			</a:t>
            </a:r>
            <a:r>
              <a:rPr lang="nl-NL" b="1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sp>
        <p:nvSpPr>
          <p:cNvPr id="8" name="Ovaal 7"/>
          <p:cNvSpPr/>
          <p:nvPr/>
        </p:nvSpPr>
        <p:spPr>
          <a:xfrm>
            <a:off x="5107509" y="1887507"/>
            <a:ext cx="1227989" cy="1244333"/>
          </a:xfrm>
          <a:prstGeom prst="ellipse">
            <a:avLst/>
          </a:prstGeom>
          <a:solidFill>
            <a:srgbClr val="D9A259"/>
          </a:solidFill>
          <a:ln w="38100">
            <a:solidFill>
              <a:srgbClr val="D9A2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D9A259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5112411" y="1520369"/>
            <a:ext cx="12689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+mn-lt"/>
              </a:rPr>
              <a:t>  </a:t>
            </a:r>
            <a:r>
              <a:rPr lang="en-US" sz="4000" b="1" dirty="0">
                <a:solidFill>
                  <a:schemeClr val="bg1"/>
                </a:solidFill>
              </a:rPr>
              <a:t>3.50</a:t>
            </a:r>
            <a:endParaRPr lang="nl-NL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085184" y="4512186"/>
            <a:ext cx="15598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nl-NL" sz="4000" b="1" dirty="0">
                <a:solidFill>
                  <a:schemeClr val="bg1"/>
                </a:solidFill>
              </a:rPr>
              <a:t>9,95</a:t>
            </a:r>
            <a:endParaRPr lang="nl-NL" sz="6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5269593" y="7217738"/>
            <a:ext cx="12202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nl-NL" sz="4000" b="1" dirty="0">
                <a:solidFill>
                  <a:schemeClr val="bg1"/>
                </a:solidFill>
                <a:latin typeface="+mn-lt"/>
              </a:rPr>
              <a:t>.-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14625" y="8595156"/>
            <a:ext cx="60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/>
              <a:t>         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364078" y="1041281"/>
            <a:ext cx="470250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latin typeface="Corbel" pitchFamily="34" charset="0"/>
            </a:endParaRPr>
          </a:p>
          <a:p>
            <a:pPr algn="ctr"/>
            <a:r>
              <a:rPr lang="en-US" sz="3600" b="1" dirty="0">
                <a:latin typeface="Corbel" pitchFamily="34" charset="0"/>
              </a:rPr>
              <a:t>FRIKANDEL VAN EEF</a:t>
            </a:r>
            <a:endParaRPr lang="en-US" sz="1200" b="1" dirty="0">
              <a:latin typeface="Corbel" pitchFamily="34" charset="0"/>
            </a:endParaRPr>
          </a:p>
          <a:p>
            <a:pPr algn="ctr"/>
            <a:r>
              <a:rPr lang="en-US" sz="2000" b="1" dirty="0">
                <a:latin typeface="Corbel" pitchFamily="34" charset="0"/>
              </a:rPr>
              <a:t>(</a:t>
            </a:r>
            <a:r>
              <a:rPr lang="en-US" sz="2000" b="1" dirty="0" err="1">
                <a:latin typeface="Corbel" pitchFamily="34" charset="0"/>
              </a:rPr>
              <a:t>frikandel</a:t>
            </a:r>
            <a:r>
              <a:rPr lang="en-US" sz="2000" b="1" dirty="0">
                <a:latin typeface="Corbel" pitchFamily="34" charset="0"/>
              </a:rPr>
              <a:t> met </a:t>
            </a:r>
            <a:r>
              <a:rPr lang="en-US" sz="2000" b="1" dirty="0" err="1">
                <a:latin typeface="Corbel" pitchFamily="34" charset="0"/>
              </a:rPr>
              <a:t>rauwkost</a:t>
            </a:r>
            <a:r>
              <a:rPr lang="en-US" sz="2000" b="1" dirty="0">
                <a:latin typeface="Corbel" pitchFamily="34" charset="0"/>
              </a:rPr>
              <a:t> en </a:t>
            </a:r>
            <a:r>
              <a:rPr lang="en-US" sz="2000" b="1" dirty="0" err="1">
                <a:latin typeface="Corbel" pitchFamily="34" charset="0"/>
              </a:rPr>
              <a:t>bieslooksaus</a:t>
            </a:r>
            <a:r>
              <a:rPr lang="en-US" sz="2000" b="1" dirty="0">
                <a:latin typeface="Corbel" pitchFamily="34" charset="0"/>
              </a:rPr>
              <a:t>)</a:t>
            </a:r>
          </a:p>
          <a:p>
            <a:pPr algn="ctr"/>
            <a:r>
              <a:rPr lang="en-US" sz="3600" b="1" dirty="0">
                <a:latin typeface="Corbel" pitchFamily="34" charset="0"/>
              </a:rPr>
              <a:t>of</a:t>
            </a:r>
          </a:p>
          <a:p>
            <a:pPr algn="ctr"/>
            <a:r>
              <a:rPr lang="en-US" sz="3600" b="1" dirty="0">
                <a:latin typeface="Corbel" pitchFamily="34" charset="0"/>
              </a:rPr>
              <a:t>DISCODEL</a:t>
            </a:r>
            <a:endParaRPr lang="en-US" sz="2000" b="1" dirty="0">
              <a:latin typeface="Corbel" pitchFamily="34" charset="0"/>
            </a:endParaRPr>
          </a:p>
          <a:p>
            <a:pPr algn="ctr"/>
            <a:r>
              <a:rPr lang="en-US" sz="2000" b="1" dirty="0">
                <a:latin typeface="Corbel" pitchFamily="34" charset="0"/>
              </a:rPr>
              <a:t>(</a:t>
            </a:r>
            <a:r>
              <a:rPr lang="en-US" sz="2000" b="1" dirty="0" err="1">
                <a:latin typeface="Corbel" pitchFamily="34" charset="0"/>
              </a:rPr>
              <a:t>frikandel</a:t>
            </a:r>
            <a:r>
              <a:rPr lang="en-US" sz="2000" b="1" dirty="0">
                <a:latin typeface="Corbel" pitchFamily="34" charset="0"/>
              </a:rPr>
              <a:t> met </a:t>
            </a:r>
            <a:r>
              <a:rPr lang="en-US" sz="2000" b="1" dirty="0" err="1">
                <a:latin typeface="Corbel" pitchFamily="34" charset="0"/>
              </a:rPr>
              <a:t>discodip</a:t>
            </a:r>
            <a:r>
              <a:rPr lang="en-US" sz="2000" b="1" dirty="0">
                <a:latin typeface="Corbel" pitchFamily="34" charset="0"/>
              </a:rPr>
              <a:t> en </a:t>
            </a:r>
            <a:r>
              <a:rPr lang="en-US" sz="2000" b="1" dirty="0" err="1">
                <a:latin typeface="Corbel" pitchFamily="34" charset="0"/>
              </a:rPr>
              <a:t>frietsaus</a:t>
            </a:r>
            <a:r>
              <a:rPr lang="en-US" sz="2000" b="1" dirty="0">
                <a:latin typeface="Corbel" pitchFamily="34" charset="0"/>
              </a:rPr>
              <a:t>)</a:t>
            </a:r>
            <a:endParaRPr lang="en-US" sz="3600" b="1" dirty="0">
              <a:latin typeface="Corbel" pitchFamily="34" charset="0"/>
            </a:endParaRPr>
          </a:p>
          <a:p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-315416" y="4082460"/>
            <a:ext cx="59989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rbel" pitchFamily="34" charset="0"/>
              </a:rPr>
              <a:t>FRIKANDEL MENU</a:t>
            </a:r>
            <a:endParaRPr lang="en-US" sz="2000" b="1" dirty="0">
              <a:latin typeface="Corbel" pitchFamily="34" charset="0"/>
            </a:endParaRPr>
          </a:p>
          <a:p>
            <a:pPr algn="ctr"/>
            <a:r>
              <a:rPr lang="en-US" sz="2000" b="1" dirty="0">
                <a:latin typeface="Corbel" pitchFamily="34" charset="0"/>
              </a:rPr>
              <a:t>(2 </a:t>
            </a:r>
            <a:r>
              <a:rPr lang="en-US" sz="2000" b="1" dirty="0" err="1">
                <a:latin typeface="Corbel" pitchFamily="34" charset="0"/>
              </a:rPr>
              <a:t>frikandel</a:t>
            </a:r>
            <a:r>
              <a:rPr lang="en-US" sz="2000" b="1" dirty="0">
                <a:latin typeface="Corbel" pitchFamily="34" charset="0"/>
              </a:rPr>
              <a:t> met </a:t>
            </a:r>
            <a:r>
              <a:rPr lang="en-US" sz="2000" b="1" dirty="0" err="1">
                <a:latin typeface="Corbel" pitchFamily="34" charset="0"/>
              </a:rPr>
              <a:t>friet</a:t>
            </a:r>
            <a:r>
              <a:rPr lang="en-US" sz="2000" b="1" dirty="0">
                <a:latin typeface="Corbel" pitchFamily="34" charset="0"/>
              </a:rPr>
              <a:t>, </a:t>
            </a:r>
            <a:r>
              <a:rPr lang="en-US" sz="2000" b="1" dirty="0" err="1">
                <a:latin typeface="Corbel" pitchFamily="34" charset="0"/>
              </a:rPr>
              <a:t>frietsaus</a:t>
            </a:r>
            <a:r>
              <a:rPr lang="en-US" sz="2000" b="1" dirty="0">
                <a:latin typeface="Corbel" pitchFamily="34" charset="0"/>
              </a:rPr>
              <a:t> en </a:t>
            </a:r>
            <a:r>
              <a:rPr lang="en-US" sz="2000" b="1" dirty="0" err="1">
                <a:latin typeface="Corbel" pitchFamily="34" charset="0"/>
              </a:rPr>
              <a:t>rauwkost</a:t>
            </a:r>
            <a:r>
              <a:rPr lang="en-US" sz="2000" b="1" dirty="0">
                <a:latin typeface="Corbel" pitchFamily="34" charset="0"/>
              </a:rPr>
              <a:t>)</a:t>
            </a:r>
          </a:p>
          <a:p>
            <a:pPr algn="ctr"/>
            <a:r>
              <a:rPr lang="en-US" sz="3600" b="1" dirty="0">
                <a:latin typeface="Corbel" pitchFamily="34" charset="0"/>
              </a:rPr>
              <a:t>met gratis milk-shake   </a:t>
            </a:r>
          </a:p>
        </p:txBody>
      </p:sp>
      <p:sp>
        <p:nvSpPr>
          <p:cNvPr id="19" name="Rechthoek 18"/>
          <p:cNvSpPr/>
          <p:nvPr/>
        </p:nvSpPr>
        <p:spPr>
          <a:xfrm>
            <a:off x="1067259" y="6373941"/>
            <a:ext cx="481001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Corbel" pitchFamily="34" charset="0"/>
              </a:rPr>
              <a:t>VLEESTRIO MENU</a:t>
            </a:r>
            <a:endParaRPr lang="en-US" sz="2000" b="1" dirty="0">
              <a:latin typeface="Corbel" pitchFamily="34" charset="0"/>
            </a:endParaRPr>
          </a:p>
          <a:p>
            <a:pPr algn="ctr"/>
            <a:r>
              <a:rPr lang="en-US" sz="2000" b="1" dirty="0" err="1">
                <a:latin typeface="Corbel" pitchFamily="34" charset="0"/>
              </a:rPr>
              <a:t>Stokje</a:t>
            </a:r>
            <a:r>
              <a:rPr lang="en-US" sz="2000" b="1" dirty="0">
                <a:latin typeface="Corbel" pitchFamily="34" charset="0"/>
              </a:rPr>
              <a:t> </a:t>
            </a:r>
            <a:r>
              <a:rPr lang="en-US" sz="2000" b="1" dirty="0" err="1">
                <a:latin typeface="Corbel" pitchFamily="34" charset="0"/>
              </a:rPr>
              <a:t>sjaslick</a:t>
            </a:r>
            <a:r>
              <a:rPr lang="en-US" sz="2000" b="1" dirty="0">
                <a:latin typeface="Corbel" pitchFamily="34" charset="0"/>
              </a:rPr>
              <a:t> en </a:t>
            </a:r>
            <a:r>
              <a:rPr lang="en-US" sz="2000" b="1" dirty="0" err="1">
                <a:latin typeface="Corbel" pitchFamily="34" charset="0"/>
              </a:rPr>
              <a:t>een</a:t>
            </a:r>
            <a:r>
              <a:rPr lang="en-US" sz="2000" b="1" dirty="0">
                <a:latin typeface="Corbel" pitchFamily="34" charset="0"/>
              </a:rPr>
              <a:t> </a:t>
            </a:r>
            <a:r>
              <a:rPr lang="en-US" sz="2000" b="1" dirty="0" err="1">
                <a:latin typeface="Corbel" pitchFamily="34" charset="0"/>
              </a:rPr>
              <a:t>stokje</a:t>
            </a:r>
            <a:r>
              <a:rPr lang="en-US" sz="2000" b="1" dirty="0">
                <a:latin typeface="Corbel" pitchFamily="34" charset="0"/>
              </a:rPr>
              <a:t> sate en </a:t>
            </a:r>
            <a:r>
              <a:rPr lang="en-US" sz="2000" b="1" dirty="0" err="1">
                <a:latin typeface="Corbel" pitchFamily="34" charset="0"/>
              </a:rPr>
              <a:t>een</a:t>
            </a:r>
            <a:r>
              <a:rPr lang="en-US" sz="2000" b="1" dirty="0">
                <a:latin typeface="Corbel" pitchFamily="34" charset="0"/>
              </a:rPr>
              <a:t> </a:t>
            </a:r>
            <a:r>
              <a:rPr lang="en-US" sz="2000" b="1" dirty="0" err="1">
                <a:latin typeface="Corbel" pitchFamily="34" charset="0"/>
              </a:rPr>
              <a:t>schnitzeltje</a:t>
            </a:r>
            <a:r>
              <a:rPr lang="en-US" sz="2000" b="1" dirty="0">
                <a:latin typeface="Corbel" pitchFamily="34" charset="0"/>
              </a:rPr>
              <a:t> met </a:t>
            </a:r>
            <a:r>
              <a:rPr lang="en-US" sz="2000" b="1" dirty="0" err="1">
                <a:latin typeface="Corbel" pitchFamily="34" charset="0"/>
              </a:rPr>
              <a:t>friet</a:t>
            </a:r>
            <a:r>
              <a:rPr lang="en-US" sz="2000" b="1" dirty="0">
                <a:latin typeface="Corbel" pitchFamily="34" charset="0"/>
              </a:rPr>
              <a:t>, </a:t>
            </a:r>
            <a:r>
              <a:rPr lang="en-US" sz="2000" b="1" dirty="0" err="1">
                <a:latin typeface="Corbel" pitchFamily="34" charset="0"/>
              </a:rPr>
              <a:t>sausjes</a:t>
            </a:r>
            <a:r>
              <a:rPr lang="en-US" sz="2000" b="1" dirty="0">
                <a:latin typeface="Corbel" pitchFamily="34" charset="0"/>
              </a:rPr>
              <a:t> en </a:t>
            </a:r>
            <a:r>
              <a:rPr lang="en-US" sz="2000" b="1" dirty="0" err="1">
                <a:latin typeface="Corbel" pitchFamily="34" charset="0"/>
              </a:rPr>
              <a:t>rauwkost</a:t>
            </a:r>
            <a:r>
              <a:rPr lang="en-US" sz="2000" b="1" dirty="0">
                <a:latin typeface="Corbel" pitchFamily="34" charset="0"/>
              </a:rPr>
              <a:t>      </a:t>
            </a:r>
            <a:endParaRPr lang="en-US" sz="3600" b="1" dirty="0">
              <a:latin typeface="Corbel" pitchFamily="34" charset="0"/>
            </a:endParaRPr>
          </a:p>
          <a:p>
            <a:pPr algn="ctr"/>
            <a:r>
              <a:rPr lang="en-US" sz="3600" b="1" dirty="0">
                <a:latin typeface="Corbel" pitchFamily="34" charset="0"/>
              </a:rPr>
              <a:t>met </a:t>
            </a:r>
            <a:r>
              <a:rPr lang="en-US" sz="3600" b="1" dirty="0" err="1">
                <a:latin typeface="Corbel" pitchFamily="34" charset="0"/>
              </a:rPr>
              <a:t>een</a:t>
            </a:r>
            <a:r>
              <a:rPr lang="en-US" sz="3600" b="1" dirty="0">
                <a:latin typeface="Corbel" pitchFamily="34" charset="0"/>
              </a:rPr>
              <a:t> gratis </a:t>
            </a:r>
            <a:r>
              <a:rPr lang="en-US" sz="3600" b="1" dirty="0" err="1">
                <a:latin typeface="Corbel" pitchFamily="34" charset="0"/>
              </a:rPr>
              <a:t>ijs</a:t>
            </a:r>
            <a:r>
              <a:rPr lang="en-US" sz="3600" b="1" dirty="0">
                <a:latin typeface="Corbel" pitchFamily="34" charset="0"/>
              </a:rPr>
              <a:t> </a:t>
            </a:r>
            <a:r>
              <a:rPr lang="en-US" sz="3600" b="1" dirty="0" err="1">
                <a:latin typeface="Corbel" pitchFamily="34" charset="0"/>
              </a:rPr>
              <a:t>toetje</a:t>
            </a:r>
            <a:r>
              <a:rPr lang="en-US" sz="2000" b="1" dirty="0">
                <a:latin typeface="Corbel" pitchFamily="34" charset="0"/>
              </a:rPr>
              <a:t>             </a:t>
            </a:r>
            <a:endParaRPr lang="nl-NL" sz="2000" b="1" dirty="0">
              <a:latin typeface="Corbel" panose="020B0503020204020204" pitchFamily="34" charset="0"/>
            </a:endParaRPr>
          </a:p>
        </p:txBody>
      </p:sp>
      <p:pic>
        <p:nvPicPr>
          <p:cNvPr id="5" name="Afbeelding 6" descr="poppetjedestoven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675856"/>
            <a:ext cx="1056750" cy="185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73</Words>
  <Application>Microsoft Office PowerPoint</Application>
  <PresentationFormat>Diavoorstelling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Office-thema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Linda</dc:creator>
  <cp:lastModifiedBy>Vincent Even</cp:lastModifiedBy>
  <cp:revision>30</cp:revision>
  <dcterms:created xsi:type="dcterms:W3CDTF">2013-07-12T10:15:43Z</dcterms:created>
  <dcterms:modified xsi:type="dcterms:W3CDTF">2026-08-12T12:08:33Z</dcterms:modified>
</cp:coreProperties>
</file>